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40" r:id="rId1"/>
  </p:sldMasterIdLst>
  <p:notesMasterIdLst>
    <p:notesMasterId r:id="rId3"/>
  </p:notesMasterIdLst>
  <p:handoutMasterIdLst>
    <p:handoutMasterId r:id="rId4"/>
  </p:handoutMasterIdLst>
  <p:sldIdLst>
    <p:sldId id="697"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
          <p15:clr>
            <a:srgbClr val="A4A3A4"/>
          </p15:clr>
        </p15:guide>
        <p15:guide id="2" orient="horz" pos="1021">
          <p15:clr>
            <a:srgbClr val="A4A3A4"/>
          </p15:clr>
        </p15:guide>
        <p15:guide id="3" orient="horz" pos="4005">
          <p15:clr>
            <a:srgbClr val="A4A3A4"/>
          </p15:clr>
        </p15:guide>
        <p15:guide id="4" orient="horz" pos="531">
          <p15:clr>
            <a:srgbClr val="A4A3A4"/>
          </p15:clr>
        </p15:guide>
        <p15:guide id="5" orient="horz" pos="1244">
          <p15:clr>
            <a:srgbClr val="A4A3A4"/>
          </p15:clr>
        </p15:guide>
        <p15:guide id="6" pos="2880">
          <p15:clr>
            <a:srgbClr val="A4A3A4"/>
          </p15:clr>
        </p15:guide>
        <p15:guide id="7" pos="230">
          <p15:clr>
            <a:srgbClr val="A4A3A4"/>
          </p15:clr>
        </p15:guide>
        <p15:guide id="8" pos="5530">
          <p15:clr>
            <a:srgbClr val="A4A3A4"/>
          </p15:clr>
        </p15:guide>
        <p15:guide id="9" pos="2824">
          <p15:clr>
            <a:srgbClr val="A4A3A4"/>
          </p15:clr>
        </p15:guide>
        <p15:guide id="10" pos="2936">
          <p15:clr>
            <a:srgbClr val="A4A3A4"/>
          </p15:clr>
        </p15:guide>
        <p15:guide id="11" pos="395">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Chen, Winny" initials="WC" lastIdx="14" clrIdx="6">
    <p:extLst>
      <p:ext uri="{19B8F6BF-5375-455C-9EA6-DF929625EA0E}">
        <p15:presenceInfo xmlns:p15="http://schemas.microsoft.com/office/powerpoint/2012/main" userId="Chen, Winny" providerId="None"/>
      </p:ext>
    </p:extLst>
  </p:cmAuthor>
  <p:cmAuthor id="1" name="Katherine Griffith" initials="KG" lastIdx="82" clrIdx="0">
    <p:extLst>
      <p:ext uri="{19B8F6BF-5375-455C-9EA6-DF929625EA0E}">
        <p15:presenceInfo xmlns:p15="http://schemas.microsoft.com/office/powerpoint/2012/main" userId="S-1-5-21-4095628063-3556742122-3606576086-126338" providerId="AD"/>
      </p:ext>
    </p:extLst>
  </p:cmAuthor>
  <p:cmAuthor id="8" name="Mercedes Benitez-McCrary" initials="MB" lastIdx="10" clrIdx="7">
    <p:extLst>
      <p:ext uri="{19B8F6BF-5375-455C-9EA6-DF929625EA0E}">
        <p15:presenceInfo xmlns:p15="http://schemas.microsoft.com/office/powerpoint/2012/main" userId="S-1-5-21-4095628063-3556742122-3606576086-8920" providerId="AD"/>
      </p:ext>
    </p:extLst>
  </p:cmAuthor>
  <p:cmAuthor id="2" name="Parra, Lindsay" initials="LP" lastIdx="33" clrIdx="1">
    <p:extLst>
      <p:ext uri="{19B8F6BF-5375-455C-9EA6-DF929625EA0E}">
        <p15:presenceInfo xmlns:p15="http://schemas.microsoft.com/office/powerpoint/2012/main" userId="Parra, Lindsay" providerId="None"/>
      </p:ext>
    </p:extLst>
  </p:cmAuthor>
  <p:cmAuthor id="9" name="Kristyn Stanback" initials="KS" lastIdx="1" clrIdx="8">
    <p:extLst>
      <p:ext uri="{19B8F6BF-5375-455C-9EA6-DF929625EA0E}">
        <p15:presenceInfo xmlns:p15="http://schemas.microsoft.com/office/powerpoint/2012/main" userId="Kristyn Stanback" providerId="None"/>
      </p:ext>
    </p:extLst>
  </p:cmAuthor>
  <p:cmAuthor id="3" name="Melanie Brown" initials="MB" lastIdx="6" clrIdx="2">
    <p:extLst>
      <p:ext uri="{19B8F6BF-5375-455C-9EA6-DF929625EA0E}">
        <p15:presenceInfo xmlns:p15="http://schemas.microsoft.com/office/powerpoint/2012/main" userId="S-1-5-21-4095628063-3556742122-3606576086-139287" providerId="AD"/>
      </p:ext>
    </p:extLst>
  </p:cmAuthor>
  <p:cmAuthor id="4" name="MacWhirter, Meg" initials="MM" lastIdx="104" clrIdx="3">
    <p:extLst>
      <p:ext uri="{19B8F6BF-5375-455C-9EA6-DF929625EA0E}">
        <p15:presenceInfo xmlns:p15="http://schemas.microsoft.com/office/powerpoint/2012/main" userId="MacWhirter, Meg" providerId="None"/>
      </p:ext>
    </p:extLst>
  </p:cmAuthor>
  <p:cmAuthor id="5" name="Scott, Katie" initials="KS" lastIdx="9" clrIdx="4">
    <p:extLst>
      <p:ext uri="{19B8F6BF-5375-455C-9EA6-DF929625EA0E}">
        <p15:presenceInfo xmlns:p15="http://schemas.microsoft.com/office/powerpoint/2012/main" userId="Scott, Katie" providerId="None"/>
      </p:ext>
    </p:extLst>
  </p:cmAuthor>
  <p:cmAuthor id="6" name="Knab, Kameron" initials="KK" lastIdx="1" clrIdx="5">
    <p:extLst>
      <p:ext uri="{19B8F6BF-5375-455C-9EA6-DF929625EA0E}">
        <p15:presenceInfo xmlns:p15="http://schemas.microsoft.com/office/powerpoint/2012/main" userId="Knab, Kamer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A9C"/>
    <a:srgbClr val="FFD004"/>
    <a:srgbClr val="315853"/>
    <a:srgbClr val="F5D6A9"/>
    <a:srgbClr val="303F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08" autoAdjust="0"/>
    <p:restoredTop sz="94084" autoAdjust="0"/>
  </p:normalViewPr>
  <p:slideViewPr>
    <p:cSldViewPr snapToGrid="0">
      <p:cViewPr varScale="1">
        <p:scale>
          <a:sx n="77" d="100"/>
          <a:sy n="77" d="100"/>
        </p:scale>
        <p:origin x="1278" y="90"/>
      </p:cViewPr>
      <p:guideLst>
        <p:guide orient="horz" pos="244"/>
        <p:guide orient="horz" pos="1021"/>
        <p:guide orient="horz" pos="4005"/>
        <p:guide orient="horz" pos="531"/>
        <p:guide orient="horz" pos="1244"/>
        <p:guide pos="2880"/>
        <p:guide pos="230"/>
        <p:guide pos="5530"/>
        <p:guide pos="2824"/>
        <p:guide pos="2936"/>
        <p:guide pos="395"/>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3" d="100"/>
          <a:sy n="53" d="100"/>
        </p:scale>
        <p:origin x="2628" y="4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A707535-1F37-448C-99CD-4F20C5E734F3}" type="datetimeFigureOut">
              <a:rPr lang="en-US" smtClean="0"/>
              <a:t>9/20/2019</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EC71109-7D40-4798-BB3C-ECEA34BA7E50}" type="slidenum">
              <a:rPr lang="en-US" smtClean="0"/>
              <a:t>‹#›</a:t>
            </a:fld>
            <a:endParaRPr lang="en-US" dirty="0"/>
          </a:p>
        </p:txBody>
      </p:sp>
    </p:spTree>
    <p:extLst>
      <p:ext uri="{BB962C8B-B14F-4D97-AF65-F5344CB8AC3E}">
        <p14:creationId xmlns:p14="http://schemas.microsoft.com/office/powerpoint/2010/main" val="11044850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8145" cy="465743"/>
          </a:xfrm>
          <a:prstGeom prst="rect">
            <a:avLst/>
          </a:prstGeom>
        </p:spPr>
        <p:txBody>
          <a:bodyPr vert="horz" lIns="88139" tIns="44070" rIns="88139" bIns="44070" rtlCol="0"/>
          <a:lstStyle>
            <a:lvl1pPr algn="l">
              <a:defRPr sz="1200"/>
            </a:lvl1pPr>
          </a:lstStyle>
          <a:p>
            <a:endParaRPr lang="en-US" dirty="0"/>
          </a:p>
        </p:txBody>
      </p:sp>
      <p:sp>
        <p:nvSpPr>
          <p:cNvPr id="3" name="Date Placeholder 2"/>
          <p:cNvSpPr>
            <a:spLocks noGrp="1"/>
          </p:cNvSpPr>
          <p:nvPr>
            <p:ph type="dt" idx="1"/>
          </p:nvPr>
        </p:nvSpPr>
        <p:spPr>
          <a:xfrm>
            <a:off x="3970735" y="2"/>
            <a:ext cx="3038145" cy="465743"/>
          </a:xfrm>
          <a:prstGeom prst="rect">
            <a:avLst/>
          </a:prstGeom>
        </p:spPr>
        <p:txBody>
          <a:bodyPr vert="horz" lIns="88139" tIns="44070" rIns="88139" bIns="44070" rtlCol="0"/>
          <a:lstStyle>
            <a:lvl1pPr algn="r">
              <a:defRPr sz="1200"/>
            </a:lvl1pPr>
          </a:lstStyle>
          <a:p>
            <a:fld id="{16E878CA-6F48-472A-AD15-45BFC197A9C8}" type="datetimeFigureOut">
              <a:rPr lang="en-US" smtClean="0"/>
              <a:t>9/20/2019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88139" tIns="44070" rIns="88139" bIns="44070" rtlCol="0" anchor="ctr"/>
          <a:lstStyle/>
          <a:p>
            <a:endParaRPr lang="en-US" dirty="0"/>
          </a:p>
        </p:txBody>
      </p:sp>
      <p:sp>
        <p:nvSpPr>
          <p:cNvPr id="5" name="Notes Placeholder 4"/>
          <p:cNvSpPr>
            <a:spLocks noGrp="1"/>
          </p:cNvSpPr>
          <p:nvPr>
            <p:ph type="body" sz="quarter" idx="3"/>
          </p:nvPr>
        </p:nvSpPr>
        <p:spPr>
          <a:xfrm>
            <a:off x="701346" y="4474509"/>
            <a:ext cx="5607711" cy="3659842"/>
          </a:xfrm>
          <a:prstGeom prst="rect">
            <a:avLst/>
          </a:prstGeom>
        </p:spPr>
        <p:txBody>
          <a:bodyPr vert="horz" lIns="88139" tIns="44070" rIns="88139" bIns="440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30658"/>
            <a:ext cx="3038145" cy="465742"/>
          </a:xfrm>
          <a:prstGeom prst="rect">
            <a:avLst/>
          </a:prstGeom>
        </p:spPr>
        <p:txBody>
          <a:bodyPr vert="horz" lIns="88139" tIns="44070" rIns="88139" bIns="4407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735" y="8830658"/>
            <a:ext cx="3038145" cy="465742"/>
          </a:xfrm>
          <a:prstGeom prst="rect">
            <a:avLst/>
          </a:prstGeom>
        </p:spPr>
        <p:txBody>
          <a:bodyPr vert="horz" lIns="88139" tIns="44070" rIns="88139" bIns="44070" rtlCol="0" anchor="b"/>
          <a:lstStyle>
            <a:lvl1pPr algn="r">
              <a:defRPr sz="1200"/>
            </a:lvl1pPr>
          </a:lstStyle>
          <a:p>
            <a:fld id="{21F4ECB7-B42F-4C96-9960-E8C4215186C6}" type="slidenum">
              <a:rPr lang="en-US" smtClean="0"/>
              <a:t>‹#›</a:t>
            </a:fld>
            <a:endParaRPr lang="en-US" dirty="0"/>
          </a:p>
        </p:txBody>
      </p:sp>
    </p:spTree>
    <p:extLst>
      <p:ext uri="{BB962C8B-B14F-4D97-AF65-F5344CB8AC3E}">
        <p14:creationId xmlns:p14="http://schemas.microsoft.com/office/powerpoint/2010/main" val="1628930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4"/>
          <p:cNvSpPr>
            <a:spLocks noGrp="1" noChangeArrowheads="1"/>
          </p:cNvSpPr>
          <p:nvPr>
            <p:ph type="subTitle" idx="1" hasCustomPrompt="1"/>
          </p:nvPr>
        </p:nvSpPr>
        <p:spPr>
          <a:xfrm>
            <a:off x="783116" y="2568939"/>
            <a:ext cx="7217884" cy="389922"/>
          </a:xfrm>
        </p:spPr>
        <p:txBody>
          <a:bodyPr/>
          <a:lstStyle>
            <a:lvl1pPr marL="0" indent="0">
              <a:spcAft>
                <a:spcPts val="1600"/>
              </a:spcAft>
              <a:buFont typeface="Wingdings" pitchFamily="2" charset="2"/>
              <a:buNone/>
              <a:defRPr b="1" spc="300" baseline="0">
                <a:solidFill>
                  <a:schemeClr val="tx2"/>
                </a:solidFill>
                <a:latin typeface="+mj-lt"/>
                <a:cs typeface="Calibri" pitchFamily="34" charset="0"/>
              </a:defRPr>
            </a:lvl1pPr>
          </a:lstStyle>
          <a:p>
            <a:r>
              <a:rPr lang="en-US" altLang="en-US" dirty="0"/>
              <a:t>Author</a:t>
            </a:r>
          </a:p>
        </p:txBody>
      </p:sp>
      <p:sp>
        <p:nvSpPr>
          <p:cNvPr id="9" name="Rectangle 9"/>
          <p:cNvSpPr>
            <a:spLocks noGrp="1" noChangeArrowheads="1"/>
          </p:cNvSpPr>
          <p:nvPr>
            <p:ph type="ctrTitle" sz="quarter" hasCustomPrompt="1"/>
          </p:nvPr>
        </p:nvSpPr>
        <p:spPr>
          <a:xfrm>
            <a:off x="757146" y="368932"/>
            <a:ext cx="7246620" cy="1981200"/>
          </a:xfrm>
        </p:spPr>
        <p:txBody>
          <a:bodyPr anchor="b" anchorCtr="0">
            <a:normAutofit/>
          </a:bodyPr>
          <a:lstStyle>
            <a:lvl1pPr algn="l">
              <a:lnSpc>
                <a:spcPts val="4400"/>
              </a:lnSpc>
              <a:defRPr sz="4000" b="1">
                <a:solidFill>
                  <a:schemeClr val="tx2"/>
                </a:solidFill>
                <a:latin typeface="+mj-lt"/>
                <a:cs typeface="Arial" panose="020B0604020202020204" pitchFamily="34" charset="0"/>
              </a:defRPr>
            </a:lvl1pPr>
          </a:lstStyle>
          <a:p>
            <a:r>
              <a:rPr lang="en-US" dirty="0"/>
              <a:t>Title here</a:t>
            </a:r>
          </a:p>
        </p:txBody>
      </p:sp>
      <p:sp>
        <p:nvSpPr>
          <p:cNvPr id="12" name="Rectangle 11"/>
          <p:cNvSpPr/>
          <p:nvPr userDrawn="1"/>
        </p:nvSpPr>
        <p:spPr bwMode="auto">
          <a:xfrm>
            <a:off x="0" y="0"/>
            <a:ext cx="407324" cy="2398143"/>
          </a:xfrm>
          <a:prstGeom prst="rect">
            <a:avLst/>
          </a:prstGeom>
          <a:solidFill>
            <a:schemeClr val="accent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a:endParaRPr>
          </a:p>
        </p:txBody>
      </p:sp>
      <p:cxnSp>
        <p:nvCxnSpPr>
          <p:cNvPr id="15" name="Straight Connector 14"/>
          <p:cNvCxnSpPr/>
          <p:nvPr userDrawn="1"/>
        </p:nvCxnSpPr>
        <p:spPr bwMode="auto">
          <a:xfrm>
            <a:off x="823649" y="2448468"/>
            <a:ext cx="7944793" cy="0"/>
          </a:xfrm>
          <a:prstGeom prst="line">
            <a:avLst/>
          </a:prstGeom>
          <a:solidFill>
            <a:srgbClr val="FFCC99"/>
          </a:solidFill>
          <a:ln w="12700" cap="flat" cmpd="sng" algn="ctr">
            <a:solidFill>
              <a:schemeClr val="accent4"/>
            </a:solidFill>
            <a:prstDash val="solid"/>
            <a:round/>
            <a:headEnd type="none" w="med" len="med"/>
            <a:tailEnd type="none" w="med" len="med"/>
          </a:ln>
          <a:effectLst/>
        </p:spPr>
      </p:cxn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srgbClr val="005F9E"/>
              </a:solidFill>
              <a:latin typeface="Arial"/>
            </a:endParaRPr>
          </a:p>
        </p:txBody>
      </p:sp>
      <p:sp>
        <p:nvSpPr>
          <p:cNvPr id="2" name="Rectangle 1"/>
          <p:cNvSpPr/>
          <p:nvPr userDrawn="1"/>
        </p:nvSpPr>
        <p:spPr>
          <a:xfrm>
            <a:off x="457200" y="6172200"/>
            <a:ext cx="6858000" cy="584775"/>
          </a:xfrm>
          <a:prstGeom prst="rect">
            <a:avLst/>
          </a:prstGeom>
        </p:spPr>
        <p:txBody>
          <a:bodyPr wrap="square">
            <a:spAutoFit/>
          </a:bodyPr>
          <a:lstStyle/>
          <a:p>
            <a:r>
              <a:rPr lang="en-US" sz="800" dirty="0">
                <a:solidFill>
                  <a:prstClr val="black"/>
                </a:solidFill>
                <a:latin typeface="Arial"/>
              </a:rPr>
              <a:t>For Official Federal Government Use Only</a:t>
            </a:r>
          </a:p>
          <a:p>
            <a:endParaRPr lang="en-US" sz="800" dirty="0">
              <a:solidFill>
                <a:prstClr val="black"/>
              </a:solidFill>
              <a:latin typeface="Arial"/>
            </a:endParaRPr>
          </a:p>
          <a:p>
            <a:r>
              <a:rPr lang="en-US" sz="800" dirty="0">
                <a:solidFill>
                  <a:prstClr val="black"/>
                </a:solidFill>
                <a:latin typeface="Arial"/>
              </a:rPr>
              <a:t>This pre-decisional, privileged, and confidential information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3526872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350838"/>
            <a:ext cx="8229600" cy="868362"/>
          </a:xfrm>
          <a:prstGeom prst="rect">
            <a:avLst/>
          </a:prstGeom>
        </p:spPr>
        <p:txBody>
          <a:bodyPr vert="horz" lIns="91440" tIns="45720" rIns="91440" bIns="45720" rtlCol="0" anchor="b" anchorCtr="0">
            <a:noAutofit/>
          </a:bodyPr>
          <a:lstStyle>
            <a:lvl1pPr>
              <a:lnSpc>
                <a:spcPct val="100000"/>
              </a:lnSpc>
              <a:defRPr lang="en-US">
                <a:latin typeface="+mj-lt"/>
              </a:defRPr>
            </a:lvl1pPr>
          </a:lstStyle>
          <a:p>
            <a:r>
              <a:rPr lang="en-US" dirty="0"/>
              <a:t>Click to edit Master title style</a:t>
            </a:r>
          </a:p>
        </p:txBody>
      </p:sp>
      <p:sp>
        <p:nvSpPr>
          <p:cNvPr id="8" name="Text Placeholder 2"/>
          <p:cNvSpPr>
            <a:spLocks noGrp="1"/>
          </p:cNvSpPr>
          <p:nvPr>
            <p:ph idx="1"/>
          </p:nvPr>
        </p:nvSpPr>
        <p:spPr>
          <a:xfrm>
            <a:off x="609600" y="1676400"/>
            <a:ext cx="8229600" cy="4449763"/>
          </a:xfrm>
          <a:prstGeom prst="rect">
            <a:avLst/>
          </a:prstGeom>
        </p:spPr>
        <p:txBody>
          <a:bodyPr vert="horz" lIns="91440" tIns="45720" rIns="91440" bIns="45720" rtlCol="0">
            <a:normAutofit/>
          </a:bodyPr>
          <a:lstStyle>
            <a:lvl1pPr>
              <a:spcAft>
                <a:spcPts val="600"/>
              </a:spcAft>
              <a:defRPr lang="en-US" smtClean="0">
                <a:latin typeface="+mj-lt"/>
              </a:defRPr>
            </a:lvl1pPr>
            <a:lvl2pPr>
              <a:spcAft>
                <a:spcPts val="600"/>
              </a:spcAft>
              <a:defRPr lang="en-US" smtClean="0"/>
            </a:lvl2pPr>
            <a:lvl3pPr>
              <a:spcAft>
                <a:spcPts val="600"/>
              </a:spcAft>
              <a:defRPr lang="en-US" smtClean="0"/>
            </a:lvl3pPr>
            <a:lvl4pPr marL="1027113" indent="-280988">
              <a:buClr>
                <a:schemeClr val="tx2"/>
              </a:buClr>
              <a:defRPr lang="en-US" smtClean="0"/>
            </a:lvl4pPr>
            <a:lvl5pPr marL="1319213" indent="-228600">
              <a:buClr>
                <a:schemeClr val="tx2"/>
              </a:buClr>
              <a:buSzPct val="60000"/>
              <a:buFont typeface="Wingdings" pitchFamily="2" charset="2"/>
              <a:buChar char="q"/>
              <a:tabLst/>
              <a:defRPr lang="en-US" smtClean="0"/>
            </a:lvl5pPr>
            <a:lvl6pPr marL="1608138" indent="-228600">
              <a:buClr>
                <a:schemeClr val="tx2"/>
              </a:buClr>
              <a:buFont typeface="Helvetica LT Std" pitchFamily="34" charset="0"/>
              <a:buChar char="–"/>
              <a:tabLst/>
              <a:defRPr lang="en-US" smtClean="0"/>
            </a:lvl6pPr>
          </a:lstStyle>
          <a:p>
            <a:pPr lvl="0"/>
            <a:r>
              <a:rPr lang="en-US" dirty="0"/>
              <a:t>Click to edit Master text styles</a:t>
            </a:r>
          </a:p>
        </p:txBody>
      </p:sp>
      <p:sp>
        <p:nvSpPr>
          <p:cNvPr id="6" name="Slide Number Placeholder 5"/>
          <p:cNvSpPr>
            <a:spLocks noGrp="1"/>
          </p:cNvSpPr>
          <p:nvPr>
            <p:ph type="sldNum" sz="quarter" idx="4"/>
          </p:nvPr>
        </p:nvSpPr>
        <p:spPr>
          <a:xfrm>
            <a:off x="8398830" y="97793"/>
            <a:ext cx="495766" cy="135570"/>
          </a:xfrm>
          <a:prstGeom prst="rect">
            <a:avLst/>
          </a:prstGeom>
        </p:spPr>
        <p:txBody>
          <a:bodyPr vert="horz" lIns="91440" tIns="0" rIns="91440" bIns="0" rtlCol="0" anchor="ctr" anchorCtr="0"/>
          <a:lstStyle>
            <a:lvl1pPr algn="ctr">
              <a:defRPr lang="en-US" smtClean="0">
                <a:latin typeface="+mj-lt"/>
              </a:defRPr>
            </a:lvl1pPr>
          </a:lstStyle>
          <a:p>
            <a:fld id="{295008BC-DA31-4D19-837B-EFA4386B05F5}" type="slidenum">
              <a:rPr>
                <a:solidFill>
                  <a:srgbClr val="FFFFFF">
                    <a:lumMod val="50000"/>
                  </a:srgbClr>
                </a:solidFill>
              </a:rPr>
              <a:pPr/>
              <a:t>‹#›</a:t>
            </a:fld>
            <a:endParaRPr dirty="0">
              <a:solidFill>
                <a:srgbClr val="FFFFFF">
                  <a:lumMod val="50000"/>
                </a:srgbClr>
              </a:solidFill>
            </a:endParaRPr>
          </a:p>
        </p:txBody>
      </p:sp>
      <p:cxnSp>
        <p:nvCxnSpPr>
          <p:cNvPr id="3" name="Straight Connector 2"/>
          <p:cNvCxnSpPr>
            <a:cxnSpLocks/>
            <a:stCxn id="6" idx="3"/>
            <a:endCxn id="6" idx="3"/>
          </p:cNvCxnSpPr>
          <p:nvPr userDrawn="1"/>
        </p:nvCxnSpPr>
        <p:spPr>
          <a:xfrm>
            <a:off x="8894596" y="165578"/>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43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cxnSp>
        <p:nvCxnSpPr>
          <p:cNvPr id="10" name="Straight Connector 9"/>
          <p:cNvCxnSpPr/>
          <p:nvPr userDrawn="1"/>
        </p:nvCxnSpPr>
        <p:spPr bwMode="auto">
          <a:xfrm>
            <a:off x="838200" y="3276600"/>
            <a:ext cx="7780020" cy="0"/>
          </a:xfrm>
          <a:prstGeom prst="line">
            <a:avLst/>
          </a:prstGeom>
          <a:solidFill>
            <a:srgbClr val="FFCC99"/>
          </a:solidFill>
          <a:ln w="12700" cap="flat" cmpd="sng" algn="ctr">
            <a:solidFill>
              <a:schemeClr val="accent4"/>
            </a:solidFill>
            <a:prstDash val="solid"/>
            <a:round/>
            <a:headEnd type="none" w="med" len="med"/>
            <a:tailEnd type="none" w="med" len="med"/>
          </a:ln>
          <a:effectLst/>
        </p:spPr>
      </p:cxnSp>
      <p:sp>
        <p:nvSpPr>
          <p:cNvPr id="17" name="Rectangle 16"/>
          <p:cNvSpPr/>
          <p:nvPr userDrawn="1"/>
        </p:nvSpPr>
        <p:spPr bwMode="auto">
          <a:xfrm>
            <a:off x="0" y="0"/>
            <a:ext cx="407324" cy="3124200"/>
          </a:xfrm>
          <a:prstGeom prst="rect">
            <a:avLst/>
          </a:prstGeom>
          <a:solidFill>
            <a:schemeClr val="accent4"/>
          </a:solidFill>
          <a:ln w="12700" cap="flat" cmpd="sng" algn="ctr">
            <a:solidFill>
              <a:schemeClr val="accent4"/>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a:endParaRPr>
          </a:p>
        </p:txBody>
      </p:sp>
      <p:sp>
        <p:nvSpPr>
          <p:cNvPr id="18" name="Rectangle 17"/>
          <p:cNvSpPr/>
          <p:nvPr userDrawn="1"/>
        </p:nvSpPr>
        <p:spPr bwMode="auto">
          <a:xfrm>
            <a:off x="0" y="3352800"/>
            <a:ext cx="407324" cy="35052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srgbClr val="005F9E"/>
              </a:solidFill>
              <a:latin typeface="Arial"/>
            </a:endParaRPr>
          </a:p>
        </p:txBody>
      </p:sp>
      <p:sp>
        <p:nvSpPr>
          <p:cNvPr id="13" name="Rectangle 4"/>
          <p:cNvSpPr>
            <a:spLocks noGrp="1" noChangeArrowheads="1"/>
          </p:cNvSpPr>
          <p:nvPr>
            <p:ph type="subTitle" idx="1" hasCustomPrompt="1"/>
          </p:nvPr>
        </p:nvSpPr>
        <p:spPr>
          <a:xfrm>
            <a:off x="823649" y="3463137"/>
            <a:ext cx="7177351" cy="389922"/>
          </a:xfrm>
        </p:spPr>
        <p:txBody>
          <a:bodyPr/>
          <a:lstStyle>
            <a:lvl1pPr marL="0" indent="0">
              <a:spcAft>
                <a:spcPts val="1800"/>
              </a:spcAft>
              <a:buFont typeface="Wingdings" pitchFamily="2" charset="2"/>
              <a:buNone/>
              <a:defRPr b="1" spc="300" baseline="0">
                <a:solidFill>
                  <a:schemeClr val="tx2"/>
                </a:solidFill>
                <a:latin typeface="+mj-lt"/>
                <a:cs typeface="Calibri" pitchFamily="34" charset="0"/>
              </a:defRPr>
            </a:lvl1pPr>
          </a:lstStyle>
          <a:p>
            <a:r>
              <a:rPr lang="en-US" altLang="en-US" dirty="0"/>
              <a:t>Subtitle</a:t>
            </a:r>
          </a:p>
        </p:txBody>
      </p:sp>
      <p:sp>
        <p:nvSpPr>
          <p:cNvPr id="21" name="Rectangle 9"/>
          <p:cNvSpPr>
            <a:spLocks noGrp="1" noChangeArrowheads="1"/>
          </p:cNvSpPr>
          <p:nvPr>
            <p:ph type="ctrTitle" sz="quarter" hasCustomPrompt="1"/>
          </p:nvPr>
        </p:nvSpPr>
        <p:spPr>
          <a:xfrm>
            <a:off x="762000" y="1041287"/>
            <a:ext cx="7246620" cy="1981200"/>
          </a:xfrm>
        </p:spPr>
        <p:txBody>
          <a:bodyPr anchor="b" anchorCtr="0">
            <a:noAutofit/>
          </a:bodyPr>
          <a:lstStyle>
            <a:lvl1pPr algn="l">
              <a:lnSpc>
                <a:spcPts val="4400"/>
              </a:lnSpc>
              <a:defRPr sz="4000" b="1">
                <a:solidFill>
                  <a:schemeClr val="tx2"/>
                </a:solidFill>
                <a:latin typeface="+mj-lt"/>
                <a:cs typeface="Times New Roman" pitchFamily="18" charset="0"/>
              </a:defRPr>
            </a:lvl1pPr>
          </a:lstStyle>
          <a:p>
            <a:r>
              <a:rPr lang="en-US" dirty="0"/>
              <a:t>Section Title</a:t>
            </a:r>
          </a:p>
        </p:txBody>
      </p:sp>
      <p:sp>
        <p:nvSpPr>
          <p:cNvPr id="16" name="Slide Number Placeholder 5"/>
          <p:cNvSpPr>
            <a:spLocks noGrp="1"/>
          </p:cNvSpPr>
          <p:nvPr>
            <p:ph type="sldNum" sz="quarter" idx="4"/>
          </p:nvPr>
        </p:nvSpPr>
        <p:spPr>
          <a:xfrm>
            <a:off x="8398830" y="93030"/>
            <a:ext cx="495766" cy="135570"/>
          </a:xfrm>
          <a:prstGeom prst="rect">
            <a:avLst/>
          </a:prstGeom>
        </p:spPr>
        <p:txBody>
          <a:bodyPr vert="horz" lIns="91440" tIns="0" rIns="91440" bIns="0" rtlCol="0" anchor="ctr" anchorCtr="0"/>
          <a:lstStyle>
            <a:lvl1pPr>
              <a:defRPr lang="en-US" smtClean="0">
                <a:solidFill>
                  <a:srgbClr val="FFFFFF">
                    <a:lumMod val="50000"/>
                  </a:srgbClr>
                </a:solidFill>
              </a:defRPr>
            </a:lvl1pPr>
          </a:lstStyle>
          <a:p>
            <a:fld id="{295008BC-DA31-4D19-837B-EFA4386B05F5}" type="slidenum">
              <a:rPr/>
              <a:pPr/>
              <a:t>‹#›</a:t>
            </a:fld>
            <a:endParaRPr dirty="0"/>
          </a:p>
        </p:txBody>
      </p:sp>
      <p:cxnSp>
        <p:nvCxnSpPr>
          <p:cNvPr id="19" name="Straight Connector 18"/>
          <p:cNvCxnSpPr/>
          <p:nvPr userDrawn="1"/>
        </p:nvCxnSpPr>
        <p:spPr>
          <a:xfrm>
            <a:off x="8839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8458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790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a:t>Click to edit Master title style</a:t>
            </a:r>
          </a:p>
        </p:txBody>
      </p:sp>
      <p:sp>
        <p:nvSpPr>
          <p:cNvPr id="3" name="Content Placeholder 2"/>
          <p:cNvSpPr>
            <a:spLocks noGrp="1"/>
          </p:cNvSpPr>
          <p:nvPr>
            <p:ph sz="half" idx="1"/>
          </p:nvPr>
        </p:nvSpPr>
        <p:spPr>
          <a:xfrm>
            <a:off x="609600" y="1676400"/>
            <a:ext cx="4038600" cy="4525963"/>
          </a:xfrm>
        </p:spPr>
        <p:txBody>
          <a:bodyPr>
            <a:noAutofit/>
          </a:bodyPr>
          <a:lstStyle>
            <a:lvl1pPr>
              <a:defRPr sz="1400">
                <a:latin typeface="+mj-lt"/>
              </a:defRPr>
            </a:lvl1pPr>
            <a:lvl2pPr>
              <a:defRPr sz="1400">
                <a:latin typeface="+mj-lt"/>
              </a:defRPr>
            </a:lvl2pPr>
            <a:lvl3pPr>
              <a:defRPr sz="1400">
                <a:latin typeface="+mj-lt"/>
              </a:defRPr>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800600" y="1676400"/>
            <a:ext cx="4038600" cy="4525963"/>
          </a:xfrm>
        </p:spPr>
        <p:txBody>
          <a:bodyPr>
            <a:noAutofit/>
          </a:bodyPr>
          <a:lstStyle>
            <a:lvl1pPr>
              <a:defRPr sz="1400">
                <a:latin typeface="+mj-lt"/>
              </a:defRPr>
            </a:lvl1pPr>
            <a:lvl2pPr>
              <a:defRPr sz="1400">
                <a:latin typeface="+mj-lt"/>
              </a:defRPr>
            </a:lvl2pPr>
            <a:lvl3pPr>
              <a:defRPr sz="1400">
                <a:latin typeface="+mj-lt"/>
              </a:defRPr>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7" name="Slide Number Placeholder 5"/>
          <p:cNvSpPr>
            <a:spLocks noGrp="1"/>
          </p:cNvSpPr>
          <p:nvPr>
            <p:ph type="sldNum" sz="quarter" idx="4"/>
          </p:nvPr>
        </p:nvSpPr>
        <p:spPr>
          <a:xfrm>
            <a:off x="8382000" y="91900"/>
            <a:ext cx="495766" cy="149519"/>
          </a:xfrm>
          <a:prstGeom prst="rect">
            <a:avLst/>
          </a:prstGeom>
        </p:spPr>
        <p:txBody>
          <a:bodyPr vert="horz" lIns="91440" tIns="0" rIns="91440" bIns="0" rtlCol="0" anchor="ctr" anchorCtr="0"/>
          <a:lstStyle>
            <a:lvl1pPr>
              <a:defRPr lang="en-US" smtClean="0">
                <a:solidFill>
                  <a:srgbClr val="FFFFFF">
                    <a:lumMod val="50000"/>
                  </a:srgbClr>
                </a:solidFill>
              </a:defRPr>
            </a:lvl1pPr>
          </a:lstStyle>
          <a:p>
            <a:fld id="{295008BC-DA31-4D19-837B-EFA4386B05F5}" type="slidenum">
              <a:rPr/>
              <a:pPr/>
              <a:t>‹#›</a:t>
            </a:fld>
            <a:endParaRPr dirty="0"/>
          </a:p>
        </p:txBody>
      </p:sp>
    </p:spTree>
    <p:extLst>
      <p:ext uri="{BB962C8B-B14F-4D97-AF65-F5344CB8AC3E}">
        <p14:creationId xmlns:p14="http://schemas.microsoft.com/office/powerpoint/2010/main" val="3062238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93742"/>
            <a:ext cx="8229600" cy="825458"/>
          </a:xfrm>
          <a:ln>
            <a:noFill/>
          </a:ln>
        </p:spPr>
        <p:txBody>
          <a:bodyPr vert="horz" lIns="91440" tIns="45720" rIns="91440" bIns="45720" rtlCol="0" anchor="b" anchorCtr="0">
            <a:noAutofit/>
          </a:bodyPr>
          <a:lstStyle>
            <a:lvl1pPr>
              <a:defRPr lang="en-US" dirty="0">
                <a:latin typeface="+mj-lt"/>
              </a:defRPr>
            </a:lvl1pPr>
          </a:lstStyle>
          <a:p>
            <a:pPr marL="0" lvl="0"/>
            <a:r>
              <a:rPr lang="en-US" dirty="0"/>
              <a:t>Click to edit Master title style</a:t>
            </a:r>
          </a:p>
        </p:txBody>
      </p:sp>
      <p:sp>
        <p:nvSpPr>
          <p:cNvPr id="5" name="Slide Number Placeholder 5"/>
          <p:cNvSpPr>
            <a:spLocks noGrp="1"/>
          </p:cNvSpPr>
          <p:nvPr>
            <p:ph type="sldNum" sz="quarter" idx="4"/>
          </p:nvPr>
        </p:nvSpPr>
        <p:spPr>
          <a:xfrm>
            <a:off x="8382000" y="76200"/>
            <a:ext cx="545343" cy="180918"/>
          </a:xfrm>
          <a:prstGeom prst="rect">
            <a:avLst/>
          </a:prstGeom>
        </p:spPr>
        <p:txBody>
          <a:bodyPr vert="horz" lIns="91440" tIns="0" rIns="91440" bIns="0" rtlCol="0" anchor="ctr" anchorCtr="0"/>
          <a:lstStyle>
            <a:lvl1pPr>
              <a:defRPr lang="en-US" smtClean="0">
                <a:solidFill>
                  <a:srgbClr val="FFFFFF">
                    <a:lumMod val="50000"/>
                  </a:srgbClr>
                </a:solidFill>
              </a:defRPr>
            </a:lvl1pPr>
          </a:lstStyle>
          <a:p>
            <a:fld id="{295008BC-DA31-4D19-837B-EFA4386B05F5}" type="slidenum">
              <a:rPr/>
              <a:pPr/>
              <a:t>‹#›</a:t>
            </a:fld>
            <a:endParaRPr dirty="0"/>
          </a:p>
        </p:txBody>
      </p:sp>
    </p:spTree>
    <p:extLst>
      <p:ext uri="{BB962C8B-B14F-4D97-AF65-F5344CB8AC3E}">
        <p14:creationId xmlns:p14="http://schemas.microsoft.com/office/powerpoint/2010/main" val="14659274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50838"/>
            <a:ext cx="8229600" cy="868362"/>
          </a:xfrm>
          <a:prstGeom prst="rect">
            <a:avLst/>
          </a:prstGeom>
        </p:spPr>
        <p:txBody>
          <a:bodyPr vert="horz" lIns="91440" tIns="45720" rIns="91440" bIns="45720" rtlCol="0" anchor="b" anchorCtr="0">
            <a:noAutofit/>
          </a:bodyPr>
          <a:lstStyle/>
          <a:p>
            <a:r>
              <a:rPr lang="en-US" dirty="0"/>
              <a:t>Click to edit Master title style</a:t>
            </a:r>
          </a:p>
        </p:txBody>
      </p:sp>
      <p:sp>
        <p:nvSpPr>
          <p:cNvPr id="3" name="Text Placeholder 2"/>
          <p:cNvSpPr>
            <a:spLocks noGrp="1"/>
          </p:cNvSpPr>
          <p:nvPr>
            <p:ph type="body" idx="1"/>
          </p:nvPr>
        </p:nvSpPr>
        <p:spPr>
          <a:xfrm>
            <a:off x="609600" y="1676400"/>
            <a:ext cx="8229600" cy="419099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p:nvCxnSpPr>
        <p:spPr bwMode="auto">
          <a:xfrm>
            <a:off x="618308" y="1295400"/>
            <a:ext cx="8220892" cy="0"/>
          </a:xfrm>
          <a:prstGeom prst="line">
            <a:avLst/>
          </a:prstGeom>
          <a:solidFill>
            <a:srgbClr val="FFCC99"/>
          </a:solidFill>
          <a:ln w="12700" cap="flat" cmpd="sng" algn="ctr">
            <a:solidFill>
              <a:schemeClr val="accent4"/>
            </a:solidFill>
            <a:prstDash val="solid"/>
            <a:round/>
            <a:headEnd type="none" w="med" len="med"/>
            <a:tailEnd type="none" w="med" len="med"/>
          </a:ln>
          <a:effectLst/>
        </p:spPr>
      </p:cxnSp>
      <p:sp>
        <p:nvSpPr>
          <p:cNvPr id="10" name="Rectangle 9"/>
          <p:cNvSpPr/>
          <p:nvPr/>
        </p:nvSpPr>
        <p:spPr bwMode="auto">
          <a:xfrm>
            <a:off x="0" y="1"/>
            <a:ext cx="407324" cy="1219200"/>
          </a:xfrm>
          <a:prstGeom prst="rect">
            <a:avLst/>
          </a:prstGeom>
          <a:solidFill>
            <a:schemeClr val="accent4"/>
          </a:solidFill>
          <a:ln w="12700" cap="flat" cmpd="sng" algn="ctr">
            <a:solidFill>
              <a:schemeClr val="accent4"/>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a:endParaRPr>
          </a:p>
        </p:txBody>
      </p:sp>
      <p:sp>
        <p:nvSpPr>
          <p:cNvPr id="11" name="Rectangle 10"/>
          <p:cNvSpPr/>
          <p:nvPr/>
        </p:nvSpPr>
        <p:spPr bwMode="auto">
          <a:xfrm>
            <a:off x="0" y="1371601"/>
            <a:ext cx="407324"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srgbClr val="005F9E"/>
              </a:solidFill>
              <a:latin typeface="Arial"/>
            </a:endParaRPr>
          </a:p>
        </p:txBody>
      </p:sp>
      <p:cxnSp>
        <p:nvCxnSpPr>
          <p:cNvPr id="15" name="Straight Connector 14"/>
          <p:cNvCxnSpPr>
            <a:cxnSpLocks/>
          </p:cNvCxnSpPr>
          <p:nvPr/>
        </p:nvCxnSpPr>
        <p:spPr>
          <a:xfrm>
            <a:off x="8894596" y="165578"/>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2041980"/>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Lst>
  <p:hf hdr="0" ftr="0" dt="0"/>
  <p:txStyles>
    <p:titleStyle>
      <a:lvl1pPr algn="l" defTabSz="914400" rtl="0" eaLnBrk="1" latinLnBrk="0" hangingPunct="1">
        <a:lnSpc>
          <a:spcPct val="100000"/>
        </a:lnSpc>
        <a:spcBef>
          <a:spcPct val="0"/>
        </a:spcBef>
        <a:buNone/>
        <a:defRPr lang="en-US" sz="2000" b="1" i="0" u="none" kern="1200">
          <a:solidFill>
            <a:schemeClr val="tx2"/>
          </a:solidFill>
          <a:latin typeface="+mj-lt"/>
          <a:ea typeface="Verdana" pitchFamily="34" charset="0"/>
          <a:cs typeface="Verdana" pitchFamily="34" charset="0"/>
        </a:defRPr>
      </a:lvl1pPr>
    </p:titleStyle>
    <p:bodyStyle>
      <a:lvl1pPr marL="231775" indent="-231775" algn="l" defTabSz="914400" rtl="0" eaLnBrk="1" latinLnBrk="0" hangingPunct="1">
        <a:spcBef>
          <a:spcPts val="0"/>
        </a:spcBef>
        <a:spcAft>
          <a:spcPts val="600"/>
        </a:spcAft>
        <a:buClr>
          <a:schemeClr val="tx2"/>
        </a:buClr>
        <a:buSzPct val="120000"/>
        <a:buFont typeface="Wingdings" pitchFamily="2" charset="2"/>
        <a:buChar char="§"/>
        <a:defRPr sz="1400" b="0" kern="1200">
          <a:solidFill>
            <a:schemeClr val="tx1"/>
          </a:solidFill>
          <a:latin typeface="+mj-lt"/>
          <a:ea typeface="+mn-ea"/>
          <a:cs typeface="Calibri" pitchFamily="34" charset="0"/>
        </a:defRPr>
      </a:lvl1pPr>
      <a:lvl2pPr marL="515938" indent="-228600" algn="l" defTabSz="914400" rtl="0" eaLnBrk="1" latinLnBrk="0" hangingPunct="1">
        <a:spcBef>
          <a:spcPts val="0"/>
        </a:spcBef>
        <a:spcAft>
          <a:spcPts val="600"/>
        </a:spcAft>
        <a:buClr>
          <a:schemeClr val="tx2"/>
        </a:buClr>
        <a:buFont typeface="Arial" pitchFamily="34" charset="0"/>
        <a:buChar char="–"/>
        <a:defRPr sz="1400" b="0" i="0" u="none" kern="1200">
          <a:solidFill>
            <a:schemeClr val="tx1"/>
          </a:solidFill>
          <a:latin typeface="+mj-lt"/>
          <a:ea typeface="+mn-ea"/>
          <a:cs typeface="Calibri" pitchFamily="34" charset="0"/>
        </a:defRPr>
      </a:lvl2pPr>
      <a:lvl3pPr marL="747713" indent="-231775" algn="l" defTabSz="914400" rtl="0" eaLnBrk="1" latinLnBrk="0" hangingPunct="1">
        <a:spcBef>
          <a:spcPts val="0"/>
        </a:spcBef>
        <a:spcAft>
          <a:spcPts val="600"/>
        </a:spcAft>
        <a:buClr>
          <a:schemeClr val="tx2"/>
        </a:buClr>
        <a:buSzPct val="110000"/>
        <a:buFont typeface="Wingdings" pitchFamily="2" charset="2"/>
        <a:buChar char="§"/>
        <a:defRPr sz="1400" b="0" kern="1200">
          <a:solidFill>
            <a:schemeClr val="tx1"/>
          </a:solidFill>
          <a:latin typeface="+mj-lt"/>
          <a:ea typeface="+mn-ea"/>
          <a:cs typeface="Calibri" pitchFamily="34" charset="0"/>
        </a:defRPr>
      </a:lvl3pPr>
      <a:lvl4pPr marL="1030288" indent="-228600" algn="l" defTabSz="914400" rtl="0" eaLnBrk="1" latinLnBrk="0" hangingPunct="1">
        <a:spcBef>
          <a:spcPts val="0"/>
        </a:spcBef>
        <a:spcAft>
          <a:spcPts val="600"/>
        </a:spcAft>
        <a:buClr>
          <a:schemeClr val="tx2"/>
        </a:buClr>
        <a:buFont typeface="Arial" pitchFamily="34" charset="0"/>
        <a:buChar char="–"/>
        <a:defRPr sz="1400" b="0" kern="1200">
          <a:solidFill>
            <a:schemeClr val="tx1"/>
          </a:solidFill>
          <a:latin typeface="+mj-lt"/>
          <a:ea typeface="+mn-ea"/>
          <a:cs typeface="+mn-cs"/>
        </a:defRPr>
      </a:lvl4pPr>
      <a:lvl5pPr marL="1319213" indent="-228600" algn="l" defTabSz="914400" rtl="0" eaLnBrk="1" latinLnBrk="0" hangingPunct="1">
        <a:spcBef>
          <a:spcPts val="0"/>
        </a:spcBef>
        <a:spcAft>
          <a:spcPts val="600"/>
        </a:spcAft>
        <a:buClr>
          <a:schemeClr val="tx2"/>
        </a:buClr>
        <a:buSzPct val="60000"/>
        <a:buFont typeface="Wingdings" pitchFamily="2" charset="2"/>
        <a:buChar char="q"/>
        <a:defRPr sz="1400" b="0" kern="1200">
          <a:solidFill>
            <a:schemeClr val="tx1"/>
          </a:solidFill>
          <a:latin typeface="+mj-lt"/>
          <a:ea typeface="+mn-ea"/>
          <a:cs typeface="+mn-cs"/>
        </a:defRPr>
      </a:lvl5pPr>
      <a:lvl6pPr marL="1608138" indent="-228600" algn="l" defTabSz="914400" rtl="0" eaLnBrk="1" latinLnBrk="0" hangingPunct="1">
        <a:spcBef>
          <a:spcPts val="0"/>
        </a:spcBef>
        <a:spcAft>
          <a:spcPts val="600"/>
        </a:spcAft>
        <a:buClr>
          <a:schemeClr val="tx2"/>
        </a:buClr>
        <a:buFont typeface="Helvetica LT Std"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50838"/>
            <a:ext cx="8229600" cy="868362"/>
          </a:xfrm>
        </p:spPr>
        <p:txBody>
          <a:bodyPr/>
          <a:lstStyle/>
          <a:p>
            <a:r>
              <a:rPr lang="en-US" dirty="0"/>
              <a:t>MO Driver Diagram</a:t>
            </a:r>
          </a:p>
        </p:txBody>
      </p:sp>
      <p:sp>
        <p:nvSpPr>
          <p:cNvPr id="15" name="Rectangle 14">
            <a:extLst>
              <a:ext uri="{FF2B5EF4-FFF2-40B4-BE49-F238E27FC236}">
                <a16:creationId xmlns:a16="http://schemas.microsoft.com/office/drawing/2014/main" id="{0ECC853A-69A2-4652-8258-5B7ABDD93F21}"/>
              </a:ext>
            </a:extLst>
          </p:cNvPr>
          <p:cNvSpPr/>
          <p:nvPr/>
        </p:nvSpPr>
        <p:spPr>
          <a:xfrm>
            <a:off x="593632" y="2511437"/>
            <a:ext cx="1379352" cy="2994280"/>
          </a:xfrm>
          <a:prstGeom prst="rect">
            <a:avLst/>
          </a:prstGeom>
          <a:solidFill>
            <a:schemeClr val="accent4"/>
          </a:solidFill>
          <a:ln w="190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Reduce by 20% the emergency department utilization rate of those receiving personal care services through waivers and the State Plan, by 2021.</a:t>
            </a:r>
          </a:p>
        </p:txBody>
      </p:sp>
      <p:sp>
        <p:nvSpPr>
          <p:cNvPr id="16" name="Rectangle 15">
            <a:extLst>
              <a:ext uri="{FF2B5EF4-FFF2-40B4-BE49-F238E27FC236}">
                <a16:creationId xmlns:a16="http://schemas.microsoft.com/office/drawing/2014/main" id="{684F7874-D3AF-460D-BDE9-406F0379403D}"/>
              </a:ext>
            </a:extLst>
          </p:cNvPr>
          <p:cNvSpPr/>
          <p:nvPr/>
        </p:nvSpPr>
        <p:spPr>
          <a:xfrm>
            <a:off x="2612727" y="3038841"/>
            <a:ext cx="1481561" cy="1085754"/>
          </a:xfrm>
          <a:prstGeom prst="rect">
            <a:avLst/>
          </a:prstGeom>
          <a:solidFill>
            <a:schemeClr val="tx2"/>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Provider staff qualified</a:t>
            </a:r>
            <a:r>
              <a:rPr lang="en-US" sz="1100" dirty="0">
                <a:solidFill>
                  <a:schemeClr val="bg1"/>
                </a:solidFill>
              </a:rPr>
              <a:t>, trained, and properly </a:t>
            </a:r>
            <a:r>
              <a:rPr lang="en-US" sz="1100" dirty="0" smtClean="0">
                <a:solidFill>
                  <a:schemeClr val="bg1"/>
                </a:solidFill>
              </a:rPr>
              <a:t>equipped</a:t>
            </a:r>
            <a:endParaRPr lang="en-US" sz="1100" dirty="0">
              <a:solidFill>
                <a:schemeClr val="bg1"/>
              </a:solidFill>
            </a:endParaRPr>
          </a:p>
        </p:txBody>
      </p:sp>
      <p:sp>
        <p:nvSpPr>
          <p:cNvPr id="17" name="Rectangle 16">
            <a:extLst>
              <a:ext uri="{FF2B5EF4-FFF2-40B4-BE49-F238E27FC236}">
                <a16:creationId xmlns:a16="http://schemas.microsoft.com/office/drawing/2014/main" id="{884EB941-C661-488C-B574-7CDE04528859}"/>
              </a:ext>
            </a:extLst>
          </p:cNvPr>
          <p:cNvSpPr/>
          <p:nvPr/>
        </p:nvSpPr>
        <p:spPr>
          <a:xfrm>
            <a:off x="2637015" y="1632209"/>
            <a:ext cx="1481561" cy="1206935"/>
          </a:xfrm>
          <a:prstGeom prst="rect">
            <a:avLst/>
          </a:prstGeom>
          <a:solidFill>
            <a:schemeClr val="tx2"/>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Provider staff </a:t>
            </a:r>
            <a:r>
              <a:rPr lang="en-US" sz="1100" dirty="0" smtClean="0">
                <a:solidFill>
                  <a:schemeClr val="bg1"/>
                </a:solidFill>
              </a:rPr>
              <a:t>aware </a:t>
            </a:r>
            <a:r>
              <a:rPr lang="en-US" sz="1100" dirty="0">
                <a:solidFill>
                  <a:schemeClr val="bg1"/>
                </a:solidFill>
              </a:rPr>
              <a:t>of health history of clients </a:t>
            </a:r>
          </a:p>
        </p:txBody>
      </p:sp>
      <p:sp>
        <p:nvSpPr>
          <p:cNvPr id="18" name="Rectangle 17">
            <a:extLst>
              <a:ext uri="{FF2B5EF4-FFF2-40B4-BE49-F238E27FC236}">
                <a16:creationId xmlns:a16="http://schemas.microsoft.com/office/drawing/2014/main" id="{6710596F-1960-424A-A1FC-96E481E968A3}"/>
              </a:ext>
            </a:extLst>
          </p:cNvPr>
          <p:cNvSpPr/>
          <p:nvPr/>
        </p:nvSpPr>
        <p:spPr>
          <a:xfrm>
            <a:off x="2612727" y="4302376"/>
            <a:ext cx="1481561" cy="854216"/>
          </a:xfrm>
          <a:prstGeom prst="rect">
            <a:avLst/>
          </a:prstGeom>
          <a:solidFill>
            <a:schemeClr val="tx2"/>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bg1"/>
                </a:solidFill>
              </a:rPr>
              <a:t>Usable, relevant data is available</a:t>
            </a:r>
            <a:endParaRPr lang="en-US" sz="1100" dirty="0">
              <a:solidFill>
                <a:schemeClr val="bg1"/>
              </a:solidFill>
            </a:endParaRPr>
          </a:p>
        </p:txBody>
      </p:sp>
      <p:sp>
        <p:nvSpPr>
          <p:cNvPr id="19" name="Rectangle 18">
            <a:extLst>
              <a:ext uri="{FF2B5EF4-FFF2-40B4-BE49-F238E27FC236}">
                <a16:creationId xmlns:a16="http://schemas.microsoft.com/office/drawing/2014/main" id="{397F9AE2-29FB-4FC9-B468-D5FA60A2AFFC}"/>
              </a:ext>
            </a:extLst>
          </p:cNvPr>
          <p:cNvSpPr/>
          <p:nvPr/>
        </p:nvSpPr>
        <p:spPr>
          <a:xfrm>
            <a:off x="4521905" y="1614350"/>
            <a:ext cx="4434847" cy="309578"/>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Ensure care plan is individualized, meaningful, and includes an appropriate health focus</a:t>
            </a:r>
          </a:p>
        </p:txBody>
      </p:sp>
      <p:sp>
        <p:nvSpPr>
          <p:cNvPr id="20" name="Rectangle 19">
            <a:extLst>
              <a:ext uri="{FF2B5EF4-FFF2-40B4-BE49-F238E27FC236}">
                <a16:creationId xmlns:a16="http://schemas.microsoft.com/office/drawing/2014/main" id="{AC8B4E91-6D59-4A77-8245-5AE461415E41}"/>
              </a:ext>
            </a:extLst>
          </p:cNvPr>
          <p:cNvSpPr/>
          <p:nvPr/>
        </p:nvSpPr>
        <p:spPr>
          <a:xfrm>
            <a:off x="4521905" y="1994758"/>
            <a:ext cx="4434847" cy="483016"/>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Provide easily readable and accessible care plan to new staff; create “executive summary” page with key health indicators</a:t>
            </a:r>
          </a:p>
        </p:txBody>
      </p:sp>
      <p:sp>
        <p:nvSpPr>
          <p:cNvPr id="21" name="Rectangle 20">
            <a:extLst>
              <a:ext uri="{FF2B5EF4-FFF2-40B4-BE49-F238E27FC236}">
                <a16:creationId xmlns:a16="http://schemas.microsoft.com/office/drawing/2014/main" id="{B59C3E2D-6702-4B3F-9D0D-7C0BF78E722D}"/>
              </a:ext>
            </a:extLst>
          </p:cNvPr>
          <p:cNvSpPr/>
          <p:nvPr/>
        </p:nvSpPr>
        <p:spPr>
          <a:xfrm>
            <a:off x="4521905" y="2552993"/>
            <a:ext cx="4434847" cy="363814"/>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Implement new provider staff onboarding process for specific client care</a:t>
            </a:r>
          </a:p>
        </p:txBody>
      </p:sp>
      <p:sp>
        <p:nvSpPr>
          <p:cNvPr id="22" name="Rectangle 21">
            <a:extLst>
              <a:ext uri="{FF2B5EF4-FFF2-40B4-BE49-F238E27FC236}">
                <a16:creationId xmlns:a16="http://schemas.microsoft.com/office/drawing/2014/main" id="{4AD43C15-C5C8-4696-B896-542F416852DB}"/>
              </a:ext>
            </a:extLst>
          </p:cNvPr>
          <p:cNvSpPr/>
          <p:nvPr/>
        </p:nvSpPr>
        <p:spPr>
          <a:xfrm>
            <a:off x="4521906" y="3424855"/>
            <a:ext cx="4434847" cy="315911"/>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Train providers on </a:t>
            </a:r>
            <a:r>
              <a:rPr lang="en-US" sz="1100" dirty="0" smtClean="0">
                <a:solidFill>
                  <a:schemeClr val="bg1"/>
                </a:solidFill>
              </a:rPr>
              <a:t>health literacy and available </a:t>
            </a:r>
            <a:r>
              <a:rPr lang="en-US" sz="1100" dirty="0">
                <a:solidFill>
                  <a:schemeClr val="bg1"/>
                </a:solidFill>
              </a:rPr>
              <a:t>health </a:t>
            </a:r>
            <a:r>
              <a:rPr lang="en-US" sz="1100" dirty="0" smtClean="0">
                <a:solidFill>
                  <a:schemeClr val="bg1"/>
                </a:solidFill>
              </a:rPr>
              <a:t>resources</a:t>
            </a:r>
            <a:endParaRPr lang="en-US" sz="1100" dirty="0">
              <a:solidFill>
                <a:schemeClr val="bg1"/>
              </a:solidFill>
            </a:endParaRPr>
          </a:p>
        </p:txBody>
      </p:sp>
      <p:sp>
        <p:nvSpPr>
          <p:cNvPr id="23" name="Rectangle 22">
            <a:extLst>
              <a:ext uri="{FF2B5EF4-FFF2-40B4-BE49-F238E27FC236}">
                <a16:creationId xmlns:a16="http://schemas.microsoft.com/office/drawing/2014/main" id="{3855B8CD-F542-4A45-A0AE-06180B1298EF}"/>
              </a:ext>
            </a:extLst>
          </p:cNvPr>
          <p:cNvSpPr/>
          <p:nvPr/>
        </p:nvSpPr>
        <p:spPr>
          <a:xfrm>
            <a:off x="4521908" y="3039516"/>
            <a:ext cx="4434847" cy="314796"/>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Require provider to </a:t>
            </a:r>
            <a:r>
              <a:rPr lang="en-US" sz="1100" dirty="0" smtClean="0">
                <a:solidFill>
                  <a:schemeClr val="bg1"/>
                </a:solidFill>
              </a:rPr>
              <a:t>implement </a:t>
            </a:r>
            <a:r>
              <a:rPr lang="en-US" sz="1100" dirty="0">
                <a:solidFill>
                  <a:schemeClr val="bg1"/>
                </a:solidFill>
              </a:rPr>
              <a:t>staff training curriculum that includes continuing education component</a:t>
            </a:r>
          </a:p>
        </p:txBody>
      </p:sp>
      <p:sp>
        <p:nvSpPr>
          <p:cNvPr id="24" name="Rectangle 23">
            <a:extLst>
              <a:ext uri="{FF2B5EF4-FFF2-40B4-BE49-F238E27FC236}">
                <a16:creationId xmlns:a16="http://schemas.microsoft.com/office/drawing/2014/main" id="{1E1D6C59-1894-4626-B658-D1D8724C0DF7}"/>
              </a:ext>
            </a:extLst>
          </p:cNvPr>
          <p:cNvSpPr/>
          <p:nvPr/>
        </p:nvSpPr>
        <p:spPr>
          <a:xfrm>
            <a:off x="4521905" y="3840269"/>
            <a:ext cx="4434847" cy="323117"/>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Recruit new provider staff to industry and reduce provider turnover</a:t>
            </a:r>
          </a:p>
        </p:txBody>
      </p:sp>
      <p:sp>
        <p:nvSpPr>
          <p:cNvPr id="25" name="Rectangle 24">
            <a:extLst>
              <a:ext uri="{FF2B5EF4-FFF2-40B4-BE49-F238E27FC236}">
                <a16:creationId xmlns:a16="http://schemas.microsoft.com/office/drawing/2014/main" id="{5217497A-3DF4-4F3B-A276-985427711399}"/>
              </a:ext>
            </a:extLst>
          </p:cNvPr>
          <p:cNvSpPr/>
          <p:nvPr/>
        </p:nvSpPr>
        <p:spPr>
          <a:xfrm>
            <a:off x="4531171" y="4266161"/>
            <a:ext cx="4434847" cy="319248"/>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Identify data requirements for health monitoring and ensure continuous access to data</a:t>
            </a:r>
          </a:p>
        </p:txBody>
      </p:sp>
      <p:sp>
        <p:nvSpPr>
          <p:cNvPr id="26" name="Rectangle 25">
            <a:extLst>
              <a:ext uri="{FF2B5EF4-FFF2-40B4-BE49-F238E27FC236}">
                <a16:creationId xmlns:a16="http://schemas.microsoft.com/office/drawing/2014/main" id="{CD725140-1185-41B4-9072-431213B7B2D3}"/>
              </a:ext>
            </a:extLst>
          </p:cNvPr>
          <p:cNvSpPr/>
          <p:nvPr/>
        </p:nvSpPr>
        <p:spPr>
          <a:xfrm>
            <a:off x="4521905" y="4709839"/>
            <a:ext cx="4434847" cy="355521"/>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Create new data tracking dashboard and provide access for provider staff and state quality enhancement staff</a:t>
            </a:r>
          </a:p>
        </p:txBody>
      </p:sp>
      <p:sp>
        <p:nvSpPr>
          <p:cNvPr id="27" name="Rectangle 26">
            <a:extLst>
              <a:ext uri="{FF2B5EF4-FFF2-40B4-BE49-F238E27FC236}">
                <a16:creationId xmlns:a16="http://schemas.microsoft.com/office/drawing/2014/main" id="{89C5F074-BEA0-4517-818B-471FD73A996A}"/>
              </a:ext>
            </a:extLst>
          </p:cNvPr>
          <p:cNvSpPr/>
          <p:nvPr/>
        </p:nvSpPr>
        <p:spPr>
          <a:xfrm>
            <a:off x="4531171" y="5690685"/>
            <a:ext cx="4434847" cy="377503"/>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Educate client on appropriate health management techniques based on their individual health history</a:t>
            </a:r>
          </a:p>
        </p:txBody>
      </p:sp>
      <p:cxnSp>
        <p:nvCxnSpPr>
          <p:cNvPr id="29" name="Elbow Connector 118">
            <a:extLst>
              <a:ext uri="{FF2B5EF4-FFF2-40B4-BE49-F238E27FC236}">
                <a16:creationId xmlns:a16="http://schemas.microsoft.com/office/drawing/2014/main" id="{3B0BA33A-F796-4195-9C92-E63129988704}"/>
              </a:ext>
            </a:extLst>
          </p:cNvPr>
          <p:cNvCxnSpPr>
            <a:cxnSpLocks/>
            <a:stCxn id="17" idx="1"/>
            <a:endCxn id="15" idx="3"/>
          </p:cNvCxnSpPr>
          <p:nvPr/>
        </p:nvCxnSpPr>
        <p:spPr>
          <a:xfrm rot="10800000" flipV="1">
            <a:off x="1972985" y="2235677"/>
            <a:ext cx="664031" cy="1772900"/>
          </a:xfrm>
          <a:prstGeom prst="bentConnector3">
            <a:avLst>
              <a:gd name="adj1" fmla="val 51633"/>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1" name="Elbow Connector 122">
            <a:extLst>
              <a:ext uri="{FF2B5EF4-FFF2-40B4-BE49-F238E27FC236}">
                <a16:creationId xmlns:a16="http://schemas.microsoft.com/office/drawing/2014/main" id="{A4D6DE1E-B2BD-49D4-89A8-62E9EF4B5F18}"/>
              </a:ext>
            </a:extLst>
          </p:cNvPr>
          <p:cNvCxnSpPr>
            <a:cxnSpLocks/>
            <a:stCxn id="18" idx="1"/>
            <a:endCxn id="15" idx="3"/>
          </p:cNvCxnSpPr>
          <p:nvPr/>
        </p:nvCxnSpPr>
        <p:spPr>
          <a:xfrm rot="10800000">
            <a:off x="1972985" y="4008578"/>
            <a:ext cx="639743" cy="720907"/>
          </a:xfrm>
          <a:prstGeom prst="bentConnector3">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3DB7FE41-153F-401E-A5E4-0332CEE9DFEC}"/>
              </a:ext>
            </a:extLst>
          </p:cNvPr>
          <p:cNvSpPr txBox="1"/>
          <p:nvPr/>
        </p:nvSpPr>
        <p:spPr>
          <a:xfrm>
            <a:off x="789472" y="1361384"/>
            <a:ext cx="987671" cy="184666"/>
          </a:xfrm>
          <a:prstGeom prst="rect">
            <a:avLst/>
          </a:prstGeom>
          <a:noFill/>
        </p:spPr>
        <p:txBody>
          <a:bodyPr vert="horz" wrap="square" lIns="0" tIns="0" rIns="0" bIns="0" rtlCol="0">
            <a:spAutoFit/>
          </a:bodyPr>
          <a:lstStyle/>
          <a:p>
            <a:pPr algn="ctr">
              <a:spcBef>
                <a:spcPts val="200"/>
              </a:spcBef>
              <a:buSzPct val="100000"/>
            </a:pPr>
            <a:r>
              <a:rPr lang="en-US" sz="1200" b="1" dirty="0"/>
              <a:t>AIM</a:t>
            </a:r>
          </a:p>
        </p:txBody>
      </p:sp>
      <p:sp>
        <p:nvSpPr>
          <p:cNvPr id="33" name="TextBox 32">
            <a:extLst>
              <a:ext uri="{FF2B5EF4-FFF2-40B4-BE49-F238E27FC236}">
                <a16:creationId xmlns:a16="http://schemas.microsoft.com/office/drawing/2014/main" id="{286EC33A-DF59-47C5-926A-94F1F34320DD}"/>
              </a:ext>
            </a:extLst>
          </p:cNvPr>
          <p:cNvSpPr txBox="1"/>
          <p:nvPr/>
        </p:nvSpPr>
        <p:spPr>
          <a:xfrm>
            <a:off x="2558180" y="1355641"/>
            <a:ext cx="1590654" cy="184666"/>
          </a:xfrm>
          <a:prstGeom prst="rect">
            <a:avLst/>
          </a:prstGeom>
          <a:noFill/>
        </p:spPr>
        <p:txBody>
          <a:bodyPr vert="horz" wrap="square" lIns="0" tIns="0" rIns="0" bIns="0" rtlCol="0">
            <a:spAutoFit/>
          </a:bodyPr>
          <a:lstStyle/>
          <a:p>
            <a:pPr algn="ctr">
              <a:spcBef>
                <a:spcPts val="200"/>
              </a:spcBef>
              <a:buSzPct val="100000"/>
            </a:pPr>
            <a:r>
              <a:rPr lang="en-US" sz="1200" b="1" dirty="0"/>
              <a:t>PRIMARY DRIVERS</a:t>
            </a:r>
          </a:p>
        </p:txBody>
      </p:sp>
      <p:sp>
        <p:nvSpPr>
          <p:cNvPr id="34" name="TextBox 33">
            <a:extLst>
              <a:ext uri="{FF2B5EF4-FFF2-40B4-BE49-F238E27FC236}">
                <a16:creationId xmlns:a16="http://schemas.microsoft.com/office/drawing/2014/main" id="{B3126D49-4A39-41B8-A422-65B9C0F2E212}"/>
              </a:ext>
            </a:extLst>
          </p:cNvPr>
          <p:cNvSpPr txBox="1"/>
          <p:nvPr/>
        </p:nvSpPr>
        <p:spPr>
          <a:xfrm>
            <a:off x="6058301" y="1356585"/>
            <a:ext cx="1590654" cy="184666"/>
          </a:xfrm>
          <a:prstGeom prst="rect">
            <a:avLst/>
          </a:prstGeom>
          <a:noFill/>
        </p:spPr>
        <p:txBody>
          <a:bodyPr vert="horz" wrap="square" lIns="0" tIns="0" rIns="0" bIns="0" rtlCol="0">
            <a:spAutoFit/>
          </a:bodyPr>
          <a:lstStyle/>
          <a:p>
            <a:pPr algn="ctr">
              <a:spcBef>
                <a:spcPts val="200"/>
              </a:spcBef>
              <a:buSzPct val="100000"/>
            </a:pPr>
            <a:r>
              <a:rPr lang="en-US" sz="1200" b="1" dirty="0"/>
              <a:t>SECONDARY DRIVERS</a:t>
            </a:r>
          </a:p>
        </p:txBody>
      </p:sp>
      <p:cxnSp>
        <p:nvCxnSpPr>
          <p:cNvPr id="36" name="Straight Arrow Connector 35">
            <a:extLst>
              <a:ext uri="{FF2B5EF4-FFF2-40B4-BE49-F238E27FC236}">
                <a16:creationId xmlns:a16="http://schemas.microsoft.com/office/drawing/2014/main" id="{E06A4E08-78E3-4303-9EB8-D60E71AE74EB}"/>
              </a:ext>
            </a:extLst>
          </p:cNvPr>
          <p:cNvCxnSpPr>
            <a:cxnSpLocks/>
            <a:stCxn id="20" idx="1"/>
            <a:endCxn id="17" idx="3"/>
          </p:cNvCxnSpPr>
          <p:nvPr/>
        </p:nvCxnSpPr>
        <p:spPr>
          <a:xfrm flipH="1" flipV="1">
            <a:off x="4118576" y="2235677"/>
            <a:ext cx="403329" cy="589"/>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DDC84F74-AC0F-4596-85EE-2DFF2FE7583F}"/>
              </a:ext>
            </a:extLst>
          </p:cNvPr>
          <p:cNvSpPr/>
          <p:nvPr/>
        </p:nvSpPr>
        <p:spPr>
          <a:xfrm>
            <a:off x="2612727" y="5328439"/>
            <a:ext cx="1481561" cy="1104422"/>
          </a:xfrm>
          <a:prstGeom prst="rect">
            <a:avLst/>
          </a:prstGeom>
          <a:solidFill>
            <a:schemeClr val="tx2"/>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bg1"/>
                </a:solidFill>
              </a:rPr>
              <a:t>Client </a:t>
            </a:r>
            <a:r>
              <a:rPr lang="en-US" sz="1100" smtClean="0">
                <a:solidFill>
                  <a:schemeClr val="bg1"/>
                </a:solidFill>
              </a:rPr>
              <a:t>utilizes </a:t>
            </a:r>
            <a:r>
              <a:rPr lang="en-US" sz="1100" dirty="0">
                <a:solidFill>
                  <a:schemeClr val="bg1"/>
                </a:solidFill>
              </a:rPr>
              <a:t>available health resources</a:t>
            </a:r>
          </a:p>
        </p:txBody>
      </p:sp>
      <p:sp>
        <p:nvSpPr>
          <p:cNvPr id="43" name="Rectangle 42">
            <a:extLst>
              <a:ext uri="{FF2B5EF4-FFF2-40B4-BE49-F238E27FC236}">
                <a16:creationId xmlns:a16="http://schemas.microsoft.com/office/drawing/2014/main" id="{28CD5066-7AFC-43FF-9B35-D697BDCBAAF8}"/>
              </a:ext>
            </a:extLst>
          </p:cNvPr>
          <p:cNvSpPr/>
          <p:nvPr/>
        </p:nvSpPr>
        <p:spPr>
          <a:xfrm>
            <a:off x="4521905" y="5231664"/>
            <a:ext cx="4434847" cy="377503"/>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Provide information and reminders on available public health resources (e.g., diabetes prevention classes)</a:t>
            </a:r>
          </a:p>
        </p:txBody>
      </p:sp>
      <p:cxnSp>
        <p:nvCxnSpPr>
          <p:cNvPr id="44" name="Elbow Connector 46">
            <a:extLst>
              <a:ext uri="{FF2B5EF4-FFF2-40B4-BE49-F238E27FC236}">
                <a16:creationId xmlns:a16="http://schemas.microsoft.com/office/drawing/2014/main" id="{1188775B-D849-4163-8511-F10E2E58AAA4}"/>
              </a:ext>
            </a:extLst>
          </p:cNvPr>
          <p:cNvCxnSpPr>
            <a:cxnSpLocks/>
            <a:stCxn id="42" idx="1"/>
            <a:endCxn id="15" idx="3"/>
          </p:cNvCxnSpPr>
          <p:nvPr/>
        </p:nvCxnSpPr>
        <p:spPr>
          <a:xfrm rot="10800000">
            <a:off x="1972985" y="4008578"/>
            <a:ext cx="639743" cy="1872073"/>
          </a:xfrm>
          <a:prstGeom prst="bentConnector3">
            <a:avLst>
              <a:gd name="adj1" fmla="val 50000"/>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039B3EFB-6D07-4394-87E0-9AB123C8DDA5}"/>
              </a:ext>
            </a:extLst>
          </p:cNvPr>
          <p:cNvSpPr/>
          <p:nvPr/>
        </p:nvSpPr>
        <p:spPr>
          <a:xfrm>
            <a:off x="4531171" y="6186167"/>
            <a:ext cx="4434847" cy="377932"/>
          </a:xfrm>
          <a:prstGeom prst="rect">
            <a:avLst/>
          </a:prstGeom>
          <a:solidFill>
            <a:schemeClr val="tx1">
              <a:lumMod val="65000"/>
              <a:lumOff val="35000"/>
            </a:schemeClr>
          </a:solid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solidFill>
              </a:rPr>
              <a:t>Create a “client’s responsibilities” one-pager to emphasize role client has in their health plan</a:t>
            </a:r>
          </a:p>
        </p:txBody>
      </p:sp>
      <p:cxnSp>
        <p:nvCxnSpPr>
          <p:cNvPr id="64" name="Connector: Elbow 63">
            <a:extLst>
              <a:ext uri="{FF2B5EF4-FFF2-40B4-BE49-F238E27FC236}">
                <a16:creationId xmlns:a16="http://schemas.microsoft.com/office/drawing/2014/main" id="{C3F86E8C-719F-4997-BC3E-2C27A82317A0}"/>
              </a:ext>
            </a:extLst>
          </p:cNvPr>
          <p:cNvCxnSpPr>
            <a:stCxn id="19" idx="1"/>
            <a:endCxn id="17" idx="3"/>
          </p:cNvCxnSpPr>
          <p:nvPr/>
        </p:nvCxnSpPr>
        <p:spPr>
          <a:xfrm rot="10800000" flipV="1">
            <a:off x="4118577" y="1769139"/>
            <a:ext cx="403329" cy="466538"/>
          </a:xfrm>
          <a:prstGeom prst="bentConnector3">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5" name="Connector: Elbow 64">
            <a:extLst>
              <a:ext uri="{FF2B5EF4-FFF2-40B4-BE49-F238E27FC236}">
                <a16:creationId xmlns:a16="http://schemas.microsoft.com/office/drawing/2014/main" id="{70E2DFD7-3191-4355-A84F-05CF7E8A2910}"/>
              </a:ext>
            </a:extLst>
          </p:cNvPr>
          <p:cNvCxnSpPr>
            <a:cxnSpLocks/>
            <a:stCxn id="21" idx="1"/>
            <a:endCxn id="17" idx="3"/>
          </p:cNvCxnSpPr>
          <p:nvPr/>
        </p:nvCxnSpPr>
        <p:spPr>
          <a:xfrm rot="10800000">
            <a:off x="4118577" y="2235678"/>
            <a:ext cx="403329" cy="499223"/>
          </a:xfrm>
          <a:prstGeom prst="bentConnector3">
            <a:avLst>
              <a:gd name="adj1" fmla="val 50000"/>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0716F194-419D-4FCC-9FA5-BC52E60C80D2}"/>
              </a:ext>
            </a:extLst>
          </p:cNvPr>
          <p:cNvCxnSpPr>
            <a:cxnSpLocks/>
            <a:stCxn id="22" idx="1"/>
            <a:endCxn id="16" idx="3"/>
          </p:cNvCxnSpPr>
          <p:nvPr/>
        </p:nvCxnSpPr>
        <p:spPr>
          <a:xfrm flipH="1" flipV="1">
            <a:off x="4094288" y="3581718"/>
            <a:ext cx="427618" cy="1093"/>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0" name="Connector: Elbow 69">
            <a:extLst>
              <a:ext uri="{FF2B5EF4-FFF2-40B4-BE49-F238E27FC236}">
                <a16:creationId xmlns:a16="http://schemas.microsoft.com/office/drawing/2014/main" id="{F02B7038-97EC-4338-9C37-8F89AEA8EC3F}"/>
              </a:ext>
            </a:extLst>
          </p:cNvPr>
          <p:cNvCxnSpPr>
            <a:cxnSpLocks/>
            <a:stCxn id="23" idx="1"/>
          </p:cNvCxnSpPr>
          <p:nvPr/>
        </p:nvCxnSpPr>
        <p:spPr>
          <a:xfrm rot="10800000" flipV="1">
            <a:off x="4094292" y="3196914"/>
            <a:ext cx="427617" cy="390406"/>
          </a:xfrm>
          <a:prstGeom prst="bentConnector3">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1" name="Connector: Elbow 70">
            <a:extLst>
              <a:ext uri="{FF2B5EF4-FFF2-40B4-BE49-F238E27FC236}">
                <a16:creationId xmlns:a16="http://schemas.microsoft.com/office/drawing/2014/main" id="{E1F8512C-F369-43F1-A608-EB2AC1F02206}"/>
              </a:ext>
            </a:extLst>
          </p:cNvPr>
          <p:cNvCxnSpPr>
            <a:cxnSpLocks/>
            <a:stCxn id="24" idx="1"/>
            <a:endCxn id="16" idx="3"/>
          </p:cNvCxnSpPr>
          <p:nvPr/>
        </p:nvCxnSpPr>
        <p:spPr>
          <a:xfrm rot="10800000">
            <a:off x="4094289" y="3581718"/>
            <a:ext cx="427617" cy="420110"/>
          </a:xfrm>
          <a:prstGeom prst="bentConnector3">
            <a:avLst>
              <a:gd name="adj1" fmla="val 50000"/>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C58186A1-98FD-4213-8CEC-3451EB626592}"/>
              </a:ext>
            </a:extLst>
          </p:cNvPr>
          <p:cNvCxnSpPr>
            <a:cxnSpLocks/>
            <a:stCxn id="27" idx="1"/>
            <a:endCxn id="42" idx="3"/>
          </p:cNvCxnSpPr>
          <p:nvPr/>
        </p:nvCxnSpPr>
        <p:spPr>
          <a:xfrm flipH="1">
            <a:off x="4094288" y="5879437"/>
            <a:ext cx="436883" cy="1213"/>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DF261AB3-DC08-407E-984D-7D9844B8A386}"/>
              </a:ext>
            </a:extLst>
          </p:cNvPr>
          <p:cNvCxnSpPr>
            <a:cxnSpLocks/>
            <a:stCxn id="43" idx="1"/>
            <a:endCxn id="42" idx="3"/>
          </p:cNvCxnSpPr>
          <p:nvPr/>
        </p:nvCxnSpPr>
        <p:spPr>
          <a:xfrm rot="10800000" flipV="1">
            <a:off x="4094289" y="5420416"/>
            <a:ext cx="427617" cy="460234"/>
          </a:xfrm>
          <a:prstGeom prst="bentConnector3">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8" name="Connector: Elbow 77">
            <a:extLst>
              <a:ext uri="{FF2B5EF4-FFF2-40B4-BE49-F238E27FC236}">
                <a16:creationId xmlns:a16="http://schemas.microsoft.com/office/drawing/2014/main" id="{5E376E7A-8DC8-411F-86B0-49008E4FB1FF}"/>
              </a:ext>
            </a:extLst>
          </p:cNvPr>
          <p:cNvCxnSpPr>
            <a:cxnSpLocks/>
            <a:stCxn id="47" idx="1"/>
            <a:endCxn id="42" idx="3"/>
          </p:cNvCxnSpPr>
          <p:nvPr/>
        </p:nvCxnSpPr>
        <p:spPr>
          <a:xfrm rot="10800000">
            <a:off x="4094289" y="5880651"/>
            <a:ext cx="436883" cy="494483"/>
          </a:xfrm>
          <a:prstGeom prst="bentConnector3">
            <a:avLst>
              <a:gd name="adj1" fmla="val 50000"/>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88" name="Connector: Elbow 87">
            <a:extLst>
              <a:ext uri="{FF2B5EF4-FFF2-40B4-BE49-F238E27FC236}">
                <a16:creationId xmlns:a16="http://schemas.microsoft.com/office/drawing/2014/main" id="{CDEE13A9-BB9E-4B12-9E0B-04A64F8C24F4}"/>
              </a:ext>
            </a:extLst>
          </p:cNvPr>
          <p:cNvCxnSpPr>
            <a:cxnSpLocks/>
            <a:stCxn id="26" idx="1"/>
            <a:endCxn id="18" idx="3"/>
          </p:cNvCxnSpPr>
          <p:nvPr/>
        </p:nvCxnSpPr>
        <p:spPr>
          <a:xfrm rot="10800000">
            <a:off x="4094289" y="4729484"/>
            <a:ext cx="427617" cy="158116"/>
          </a:xfrm>
          <a:prstGeom prst="bentConnector3">
            <a:avLst>
              <a:gd name="adj1" fmla="val 50000"/>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1" name="Connector: Elbow 90">
            <a:extLst>
              <a:ext uri="{FF2B5EF4-FFF2-40B4-BE49-F238E27FC236}">
                <a16:creationId xmlns:a16="http://schemas.microsoft.com/office/drawing/2014/main" id="{E9B842FC-3D28-4D4A-830E-2D8152200257}"/>
              </a:ext>
            </a:extLst>
          </p:cNvPr>
          <p:cNvCxnSpPr>
            <a:cxnSpLocks/>
            <a:stCxn id="25" idx="1"/>
            <a:endCxn id="18" idx="3"/>
          </p:cNvCxnSpPr>
          <p:nvPr/>
        </p:nvCxnSpPr>
        <p:spPr>
          <a:xfrm rot="10800000" flipV="1">
            <a:off x="4094289" y="4425784"/>
            <a:ext cx="436883" cy="303699"/>
          </a:xfrm>
          <a:prstGeom prst="bentConnector3">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7" name="Elbow Connector 118">
            <a:extLst>
              <a:ext uri="{FF2B5EF4-FFF2-40B4-BE49-F238E27FC236}">
                <a16:creationId xmlns:a16="http://schemas.microsoft.com/office/drawing/2014/main" id="{54131924-E18E-4A27-9536-F66E647577A9}"/>
              </a:ext>
            </a:extLst>
          </p:cNvPr>
          <p:cNvCxnSpPr>
            <a:cxnSpLocks/>
            <a:stCxn id="16" idx="1"/>
            <a:endCxn id="15" idx="3"/>
          </p:cNvCxnSpPr>
          <p:nvPr/>
        </p:nvCxnSpPr>
        <p:spPr>
          <a:xfrm rot="10800000" flipV="1">
            <a:off x="1972985" y="3581717"/>
            <a:ext cx="639743" cy="426859"/>
          </a:xfrm>
          <a:prstGeom prst="bentConnector3">
            <a:avLst>
              <a:gd name="adj1" fmla="val 50000"/>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8603465"/>
      </p:ext>
    </p:extLst>
  </p:cSld>
  <p:clrMapOvr>
    <a:masterClrMapping/>
  </p:clrMapOvr>
</p:sld>
</file>

<file path=ppt/theme/theme1.xml><?xml version="1.0" encoding="utf-8"?>
<a:theme xmlns:a="http://schemas.openxmlformats.org/drawingml/2006/main" name="1_mitrebriefing_2012">
  <a:themeElements>
    <a:clrScheme name="Custom 1">
      <a:dk1>
        <a:sysClr val="windowText" lastClr="000000"/>
      </a:dk1>
      <a:lt1>
        <a:sysClr val="window" lastClr="FFFFFF"/>
      </a:lt1>
      <a:dk2>
        <a:srgbClr val="005F9E"/>
      </a:dk2>
      <a:lt2>
        <a:srgbClr val="FFFFFF"/>
      </a:lt2>
      <a:accent1>
        <a:srgbClr val="00B3DC"/>
      </a:accent1>
      <a:accent2>
        <a:srgbClr val="F7901E"/>
      </a:accent2>
      <a:accent3>
        <a:srgbClr val="FFE23C"/>
      </a:accent3>
      <a:accent4>
        <a:srgbClr val="DBA900"/>
      </a:accent4>
      <a:accent5>
        <a:srgbClr val="C6401D"/>
      </a:accent5>
      <a:accent6>
        <a:srgbClr val="FFFFFF"/>
      </a:accent6>
      <a:hlink>
        <a:srgbClr val="005F9E"/>
      </a:hlink>
      <a:folHlink>
        <a:srgbClr val="800080"/>
      </a:folHlink>
    </a:clrScheme>
    <a:fontScheme name="Custom 20">
      <a:majorFont>
        <a:latin typeface="Arial"/>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solidFill>
            <a:schemeClr val="tx1">
              <a:lumMod val="50000"/>
              <a:lumOff val="50000"/>
            </a:schemeClr>
          </a:solidFill>
        </a:ln>
      </a:spPr>
      <a:bodyPr rtlCol="0" anchor="ctr"/>
      <a:lstStyle>
        <a:defPPr algn="ctr">
          <a:defRPr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spcAft>
            <a:spcPts val="600"/>
          </a:spcAft>
          <a:defRPr sz="1600">
            <a:ea typeface="Verdana" pitchFamily="34" charset="0"/>
            <a:cs typeface="Verdana"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55858</TotalTime>
  <Words>210</Words>
  <Application>Microsoft Office PowerPoint</Application>
  <PresentationFormat>On-screen Show (4:3)</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Helvetica LT Std</vt:lpstr>
      <vt:lpstr>Times New Roman</vt:lpstr>
      <vt:lpstr>Verdana</vt:lpstr>
      <vt:lpstr>Wingdings</vt:lpstr>
      <vt:lpstr>1_mitrebriefing_2012</vt:lpstr>
      <vt:lpstr>MO Driver Diagram</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Draganova, Anna</dc:creator>
  <cp:lastModifiedBy>Kemna, Luann</cp:lastModifiedBy>
  <cp:revision>731</cp:revision>
  <cp:lastPrinted>2017-06-07T13:49:14Z</cp:lastPrinted>
  <dcterms:created xsi:type="dcterms:W3CDTF">2016-12-06T21:27:07Z</dcterms:created>
  <dcterms:modified xsi:type="dcterms:W3CDTF">2019-09-20T12:54:30Z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